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5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651B82-870E-4164-AC14-287883D1A5D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352BEE4-EEE3-4D08-ACF7-A5F1749B307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ПРОЕКТ </a:t>
            </a:r>
            <a:r>
              <a:rPr lang="ru-RU" dirty="0" smtClean="0">
                <a:solidFill>
                  <a:srgbClr val="FFFF00"/>
                </a:solidFill>
              </a:rPr>
              <a:t>ИНИЦИАТИВНОГО БЮДЖЕТИРОВАНИЯ: </a:t>
            </a:r>
          </a:p>
          <a:p>
            <a:pPr marL="0" indent="0" algn="ctr">
              <a:buNone/>
            </a:pPr>
            <a:r>
              <a:rPr lang="ru-RU" dirty="0" smtClean="0"/>
              <a:t>« МОНТАЖ СИСТЕМЫ ПОЖАРНОЙ СИГНАЛИЗАЦИИ И СИСТЕМЫ ОПОВЕЩЕНИЯ И УПРАВЛЕНИЯ ЭВАКУАЦИЕЙ ЛЮДЕЙ ПРИ ПОЖАРЕ В МБДОУ «СНЕЖИНСКАЯ ДХШ</a:t>
            </a:r>
            <a:r>
              <a:rPr lang="ru-RU" dirty="0" smtClean="0"/>
              <a:t>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Инициатор проекта: МБУДО «Снежинская ДХШ»      в лице директора Григорьева Дмитрия Юрьевича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дополнительного образования </a:t>
            </a:r>
            <a:b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00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Цель проекта:</a:t>
            </a:r>
          </a:p>
          <a:p>
            <a:pPr marL="0" indent="0" algn="ctr">
              <a:buNone/>
            </a:pPr>
            <a:r>
              <a:rPr lang="ru-RU" dirty="0" smtClean="0"/>
              <a:t>Создание безопасных и комфортных условий пребывания обучающихся и сотрудников </a:t>
            </a:r>
          </a:p>
          <a:p>
            <a:pPr marL="0" indent="0" algn="ctr">
              <a:buNone/>
            </a:pPr>
            <a:r>
              <a:rPr lang="ru-RU" dirty="0" smtClean="0"/>
              <a:t>в МБУДО «Снежинская ДХШ</a:t>
            </a:r>
            <a:r>
              <a:rPr lang="ru-RU" dirty="0" smtClean="0"/>
              <a:t>».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Задачи: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1.Защита жизни, здоровья, учащихся и работников школы.</a:t>
            </a:r>
          </a:p>
          <a:p>
            <a:pPr marL="0" indent="0" algn="ctr">
              <a:buNone/>
            </a:pPr>
            <a:r>
              <a:rPr lang="ru-RU" dirty="0" smtClean="0"/>
              <a:t>2.Защита имущества от пожаров.</a:t>
            </a:r>
          </a:p>
          <a:p>
            <a:pPr marL="0" indent="0" algn="ctr">
              <a:buNone/>
            </a:pPr>
            <a:r>
              <a:rPr lang="ru-RU" dirty="0" smtClean="0"/>
              <a:t>3. Приведение  сетей пожарной сигнализации  к требованиям противопожарного режима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903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Актуальность проекта: </a:t>
            </a:r>
          </a:p>
          <a:p>
            <a:pPr marL="0" indent="0" algn="ctr">
              <a:buNone/>
            </a:pPr>
            <a:endParaRPr lang="ru-RU" sz="1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1.Установленная в школе пожарная сигнализация в 2011 году  с истекшим сроком эксплуатации и  не соответствует требованиям пожарной безопасности.</a:t>
            </a:r>
          </a:p>
          <a:p>
            <a:pPr marL="0" indent="0" algn="ctr">
              <a:buNone/>
            </a:pPr>
            <a:endParaRPr lang="ru-RU" sz="1400" dirty="0" smtClean="0"/>
          </a:p>
          <a:p>
            <a:pPr marL="0" indent="0" algn="ctr">
              <a:buNone/>
            </a:pPr>
            <a:r>
              <a:rPr lang="ru-RU" dirty="0" smtClean="0"/>
              <a:t>2.Для безопасных условий пребывания в здании и на территории ДХШ в части пожарной безопасности необходима замена пожарной сигнализации и системы оповещения и управления эвакуацией людей при пожаре.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648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Новая система рассчитана на непрерывную круглосуточную работу и предназначена для своевременного обнаружения очага возгорания, оповещения, формирования сигналов управления системой оповещения о пожаре, а также выдачи сигнала «Пожар» на пульт ГО МЧС.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дополнительного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  <p:pic>
        <p:nvPicPr>
          <p:cNvPr id="1026" name="Picture 2" descr="C:\Users\KoVIr\Desktop\для презентации пожарная сигнализация\новое оборудование пожарное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8064896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98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Система АПС и СОУЭ будет оборудована во всех помещениях, будут установлены современные </a:t>
            </a:r>
            <a:r>
              <a:rPr lang="ru-RU" dirty="0" err="1" smtClean="0"/>
              <a:t>пожаро</a:t>
            </a:r>
            <a:r>
              <a:rPr lang="ru-RU" dirty="0" smtClean="0"/>
              <a:t> - дымовые </a:t>
            </a:r>
            <a:r>
              <a:rPr lang="ru-RU" dirty="0" err="1" smtClean="0"/>
              <a:t>извещатели</a:t>
            </a:r>
            <a:r>
              <a:rPr lang="ru-RU" dirty="0" smtClean="0"/>
              <a:t>,  ручные </a:t>
            </a:r>
            <a:r>
              <a:rPr lang="ru-RU" dirty="0" err="1" smtClean="0"/>
              <a:t>извещатели</a:t>
            </a:r>
            <a:r>
              <a:rPr lang="ru-RU" dirty="0" smtClean="0"/>
              <a:t>, звуковое оповещение, световые табло «Выход» на путях эвакуации.</a:t>
            </a:r>
          </a:p>
          <a:p>
            <a:pPr algn="ctr"/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  <p:pic>
        <p:nvPicPr>
          <p:cNvPr id="5" name="Picture 2" descr="C:\Users\KoVIr\Desktop\для презентации пожарная сигнализация\фото опове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38168"/>
            <a:ext cx="4248472" cy="254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KoVIr\Desktop\для презентации пожарная сигнализация\оповещатели пожарны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417646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02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Наличие исправной автоматической пожарной сигнализации и системы о пожаре – важная составляющая готовности школы к учебному году.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  <p:pic>
        <p:nvPicPr>
          <p:cNvPr id="2051" name="Picture 3" descr="C:\Users\KoVIr\Desktop\для презентации пожарная сигнализация\СОУ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8488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69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Ожидаемые результаты проекта:</a:t>
            </a:r>
          </a:p>
          <a:p>
            <a:pPr marL="0" indent="0"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1.Создание  безопасных условий для предоставления дополнительных образовательных услуг на надлежащем уровне.</a:t>
            </a:r>
          </a:p>
          <a:p>
            <a:pPr marL="0" indent="0">
              <a:buNone/>
            </a:pPr>
            <a:r>
              <a:rPr lang="ru-RU" dirty="0" smtClean="0"/>
              <a:t>2.Пожарная сигнализация позволит выявлять пожар на начальной стадии возгорания и осуществлять передачу тревоги на пульт охраны, своевременно запускать систему оповещения людей о пожаре.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667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360040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Общая стоимость инициативного проекта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составляет</a:t>
            </a:r>
            <a:r>
              <a:rPr lang="ru-RU" dirty="0" smtClean="0"/>
              <a:t>: </a:t>
            </a:r>
          </a:p>
          <a:p>
            <a:pPr marL="0" indent="0" algn="ctr">
              <a:buNone/>
            </a:pPr>
            <a:r>
              <a:rPr lang="ru-RU" dirty="0" smtClean="0"/>
              <a:t>1 417 180,08 рублей из них средства бюджета муниципального образования составит 10% от общей стоимости проекта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9817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Муниципальное бюджетное учреждение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дополнительного образования 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«Снежинская детская художественная школа»</a:t>
            </a:r>
            <a:endParaRPr lang="ru-RU" sz="2800" dirty="0"/>
          </a:p>
        </p:txBody>
      </p:sp>
      <p:pic>
        <p:nvPicPr>
          <p:cNvPr id="2050" name="Picture 2" descr="C:\Users\KoVIr\Desktop\для презентации пожарная сигнализация\монтаж пож.сигна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933056"/>
            <a:ext cx="626469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45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7030A0"/>
                </a:solidFill>
              </a:rPr>
              <a:t>ЗА </a:t>
            </a:r>
            <a:endParaRPr lang="ru-RU" sz="80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7030A0"/>
                </a:solidFill>
              </a:rPr>
              <a:t>ВНИМАНИЕ!!!</a:t>
            </a:r>
            <a:endParaRPr lang="ru-RU" sz="80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</a:rPr>
              <a:t/>
            </a:r>
            <a:br>
              <a:rPr lang="ru-RU" sz="8000" dirty="0" smtClean="0">
                <a:solidFill>
                  <a:srgbClr val="7030A0"/>
                </a:solidFill>
              </a:rPr>
            </a:br>
            <a:r>
              <a:rPr lang="ru-RU" sz="8000" dirty="0">
                <a:solidFill>
                  <a:srgbClr val="7030A0"/>
                </a:solidFill>
              </a:rPr>
              <a:t/>
            </a:r>
            <a:br>
              <a:rPr lang="ru-RU" sz="8000" dirty="0">
                <a:solidFill>
                  <a:srgbClr val="7030A0"/>
                </a:solidFill>
              </a:rPr>
            </a:br>
            <a:r>
              <a:rPr lang="ru-RU" sz="8000" dirty="0" smtClean="0">
                <a:solidFill>
                  <a:srgbClr val="7030A0"/>
                </a:solidFill>
              </a:rPr>
              <a:t/>
            </a:r>
            <a:br>
              <a:rPr lang="ru-RU" sz="8000" dirty="0" smtClean="0">
                <a:solidFill>
                  <a:srgbClr val="7030A0"/>
                </a:solidFill>
              </a:rPr>
            </a:br>
            <a:r>
              <a:rPr lang="ru-RU" sz="8000" dirty="0">
                <a:solidFill>
                  <a:srgbClr val="7030A0"/>
                </a:solidFill>
              </a:rPr>
              <a:t/>
            </a:r>
            <a:br>
              <a:rPr lang="ru-RU" sz="8000" dirty="0">
                <a:solidFill>
                  <a:srgbClr val="7030A0"/>
                </a:solidFill>
              </a:rPr>
            </a:br>
            <a:r>
              <a:rPr lang="ru-RU" sz="8000" dirty="0" smtClean="0">
                <a:solidFill>
                  <a:srgbClr val="7030A0"/>
                </a:solidFill>
              </a:rPr>
              <a:t/>
            </a:r>
            <a:br>
              <a:rPr lang="ru-RU" sz="8000" dirty="0" smtClean="0">
                <a:solidFill>
                  <a:srgbClr val="7030A0"/>
                </a:solidFill>
              </a:rPr>
            </a:br>
            <a:r>
              <a:rPr lang="ru-RU" sz="8000" dirty="0" smtClean="0">
                <a:solidFill>
                  <a:srgbClr val="7030A0"/>
                </a:solidFill>
              </a:rPr>
              <a:t>СПАСИБО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73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216</TotalTime>
  <Words>324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Муниципальное бюджетное учреждение дополнительного образования  «Снежинская детская художественная школа»</vt:lpstr>
      <vt:lpstr>Муниципальное бюджетное учреждение дополнительного образования  «Снежинская детская художественная школа»</vt:lpstr>
      <vt:lpstr>Муниципальное бюджетное учреждение дополнительного образования  «Снежинская детская художественная школа»</vt:lpstr>
      <vt:lpstr>Муниципальное бюджетное учреждение  дополнительного образования  «Снежинская детская художественная школа»</vt:lpstr>
      <vt:lpstr>Муниципальное бюджетное учреждение дополнительного образования  «Снежинская детская художественная школа»</vt:lpstr>
      <vt:lpstr>Муниципальное бюджетное учреждение  дополнительного образования  «Снежинская детская художественная школа»</vt:lpstr>
      <vt:lpstr>Муниципальное бюджетное учреждение дополнительного образования  «Снежинская детская художественная школа»</vt:lpstr>
      <vt:lpstr>Муниципальное бюджетное учреждение  дополнительного образования  «Снежинская детская художественная школа»</vt:lpstr>
      <vt:lpstr>     СПАСИБО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KoVIr</dc:creator>
  <cp:lastModifiedBy>KoVIr</cp:lastModifiedBy>
  <cp:revision>18</cp:revision>
  <dcterms:created xsi:type="dcterms:W3CDTF">2024-10-04T08:33:30Z</dcterms:created>
  <dcterms:modified xsi:type="dcterms:W3CDTF">2024-10-08T10:36:40Z</dcterms:modified>
</cp:coreProperties>
</file>